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65" r:id="rId6"/>
    <p:sldId id="267" r:id="rId7"/>
    <p:sldId id="269" r:id="rId8"/>
    <p:sldId id="270" r:id="rId9"/>
    <p:sldId id="271" r:id="rId10"/>
    <p:sldId id="26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9C9EA6"/>
    <a:srgbClr val="E6E7E9"/>
    <a:srgbClr val="D9DADD"/>
    <a:srgbClr val="BFC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3" autoAdjust="0"/>
  </p:normalViewPr>
  <p:slideViewPr>
    <p:cSldViewPr snapToGrid="0">
      <p:cViewPr varScale="1">
        <p:scale>
          <a:sx n="103" d="100"/>
          <a:sy n="103" d="100"/>
        </p:scale>
        <p:origin x="138" y="252"/>
      </p:cViewPr>
      <p:guideLst>
        <p:guide orient="horz" pos="32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930EA-4785-4E16-BEC2-DD6EA658E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3A6ED1-863E-4FB8-845F-8BD28E7CB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1B3C34-19F7-481E-A778-80ABAFC9C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B93335-88E6-4211-ADAB-AA9774BA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3C3977-5E75-46A9-A33F-9ADF3D2A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360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A644F-A4D5-43B3-BE73-49CB73886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F2002B-EDC8-461B-B1F5-41990DCBC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DC418C-1154-460A-A784-57805DB4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BE5172-1ADB-4132-A166-2463E666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44CD32-9DEF-40F2-BFE0-78EC455FE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933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A16138-6AD0-44F7-AE24-F99D5DD2B6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8BE965-1FEA-4F14-B340-AEA137655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E3E239-5220-419C-A48F-57146C5C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057B56-CCFD-40C8-AF37-5D68C2801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1FE4F9-E524-44DD-9A3D-8B0F4729B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932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673CB-3937-42BE-A6D7-B00DB7BC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1347C1-675E-4D54-AF6D-41295775D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BD696-56C3-49F9-9B84-6C3A0F89F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19C0E-4B3E-42E1-B3B4-A03C5843A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5CD0A4-8D9B-45B7-862A-BDDB87CC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82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79B31-1942-4437-9A68-E3D28B9E2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4D54EE-59E3-4F7D-8A29-EAF61293D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243108-7E9B-42CE-B595-0F106CD6E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DDB3B5-626B-4A88-991B-032AC76EB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34DEBC-75A3-4385-BD1E-A6EAFC45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07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1F807-F20E-4106-8A2A-51F6C72FB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55BAE8-C2A5-45F5-A3C0-C65A13587C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45721-87E5-49C2-85B0-767786836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7C4C02-8BBF-42BB-B521-B506751EE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D04254-60D9-4D8B-A95C-DCCCC5CA1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70F8C9-4193-499D-9701-BA3A3084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67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94B00-BC50-41C6-8D76-514E49D02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AC6073-6A0B-4F4F-89FF-6DF90BAF5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983FD1-9FE3-47AC-9A41-A5F88925F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DFB310-72FC-4C43-BBB9-0A58BB9885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2B4263-6D54-4BCF-907C-AA937F873E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C56C23-529D-416F-B4D3-8A9A8A4D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70601B7-9E62-41A7-AE50-32AD4924C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CFB0B5-E721-4A17-B12E-A476EC95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21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C53F0-5B85-4146-93FE-D29EEB897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1DD081-545E-49CA-A3DF-CF3976CF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335AB8-DE80-4F5A-B693-E76669EC4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8D7533-050A-4576-99F2-A299A6226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0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284EF3-22DB-4856-B667-85E262ACA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3CFB8A-EF88-4231-96C7-DED89F868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58BFEC-A31B-447E-83D0-25F5A1C66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40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99ED6-14B9-4812-8012-926AF001A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7FE0C1-C15F-4C46-A6E6-8EA96CF6B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57C8D9-BAD1-430B-9648-80BAC3DB7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9759C5-C27A-4D60-B9CD-42F1CC042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B91A9-B972-4C8B-9C4F-F89E3F6E5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B1C8FA-8862-48D9-B6EB-912DEAFD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83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4954E-CB8B-44B7-A082-0C79E542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B4E8C1-0271-4B11-B90C-5053EA70CD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BC2E78-9A39-495A-8E3E-65F7D32C1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8AB213-630A-4155-8496-E0BB66545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1BE-02A0-4C3E-BE01-9D9C307BFC28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77E8AD-D321-46ED-A6CA-6CE288B9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85273C-D865-4C0A-B87D-F6D82CDA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016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C346D0-DCE0-481D-8FD1-930B90DB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96E816-F125-4456-9EED-BD0633028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EDE1-971B-4BEC-AF37-700F050ED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A81BE-02A0-4C3E-BE01-9D9C307BFC28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C3D510-ABA1-4112-B730-EF6DE69F1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D3AB49-06AD-49F7-8966-FCE43AD1E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EFEDE-6224-4C26-9ADB-08BEE4907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31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9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A9EA52-F479-4D81-A187-B0B2024984CD}"/>
              </a:ext>
            </a:extLst>
          </p:cNvPr>
          <p:cNvSpPr/>
          <p:nvPr/>
        </p:nvSpPr>
        <p:spPr>
          <a:xfrm>
            <a:off x="4467225" y="962025"/>
            <a:ext cx="2933700" cy="493395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B0DE738-E14F-4A0E-9395-9CA0A9138768}"/>
              </a:ext>
            </a:extLst>
          </p:cNvPr>
          <p:cNvSpPr/>
          <p:nvPr/>
        </p:nvSpPr>
        <p:spPr>
          <a:xfrm>
            <a:off x="6900862" y="4524375"/>
            <a:ext cx="1000125" cy="10001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49BC78-B4A4-4088-97FA-67B87AE7F5B0}"/>
              </a:ext>
            </a:extLst>
          </p:cNvPr>
          <p:cNvSpPr txBox="1"/>
          <p:nvPr/>
        </p:nvSpPr>
        <p:spPr>
          <a:xfrm>
            <a:off x="4552950" y="1295400"/>
            <a:ext cx="2749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Autonomous Driving</a:t>
            </a:r>
            <a:endParaRPr lang="ko-KR" altLang="en-US" sz="24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54E37B-AF9B-4DE4-967F-2D082B355D24}"/>
              </a:ext>
            </a:extLst>
          </p:cNvPr>
          <p:cNvSpPr/>
          <p:nvPr/>
        </p:nvSpPr>
        <p:spPr>
          <a:xfrm>
            <a:off x="4503697" y="2399859"/>
            <a:ext cx="2847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4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학년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pPr algn="ctr" latinLnBrk="0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13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김태현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10 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최상욱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pPr algn="ctr" latinLnBrk="0"/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pPr algn="ctr" latinLnBrk="0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3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학년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pPr algn="ctr" latinLnBrk="0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15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최성욱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15 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최승완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pPr algn="ctr" latinLnBrk="0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17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송지윤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17 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한가비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3F3741-E2BC-4B93-82C4-2815399DE0D4}"/>
              </a:ext>
            </a:extLst>
          </p:cNvPr>
          <p:cNvSpPr/>
          <p:nvPr/>
        </p:nvSpPr>
        <p:spPr>
          <a:xfrm>
            <a:off x="4552950" y="5617384"/>
            <a:ext cx="2009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2019 .03. 05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83E259-D4AF-4BAF-AC67-0C50A0A0A5FF}"/>
              </a:ext>
            </a:extLst>
          </p:cNvPr>
          <p:cNvSpPr txBox="1"/>
          <p:nvPr/>
        </p:nvSpPr>
        <p:spPr>
          <a:xfrm>
            <a:off x="6952724" y="4793604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C9EA6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012854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99799-3539-4947-AFAC-976651B3DF34}"/>
              </a:ext>
            </a:extLst>
          </p:cNvPr>
          <p:cNvSpPr/>
          <p:nvPr/>
        </p:nvSpPr>
        <p:spPr>
          <a:xfrm>
            <a:off x="2533650" y="2014953"/>
            <a:ext cx="7124700" cy="282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EB426D-3BAE-44EA-8417-E28BFA9669F1}"/>
              </a:ext>
            </a:extLst>
          </p:cNvPr>
          <p:cNvSpPr/>
          <p:nvPr/>
        </p:nvSpPr>
        <p:spPr>
          <a:xfrm>
            <a:off x="658126" y="3105834"/>
            <a:ext cx="1521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Thank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12BC53-64FD-4C0E-A99F-EB72F8C66FFB}"/>
              </a:ext>
            </a:extLst>
          </p:cNvPr>
          <p:cNvSpPr/>
          <p:nvPr/>
        </p:nvSpPr>
        <p:spPr>
          <a:xfrm>
            <a:off x="6406617" y="2663901"/>
            <a:ext cx="28003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Do you have any question?</a:t>
            </a:r>
          </a:p>
          <a:p>
            <a:pPr algn="ctr"/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This men answer it for free!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C8FF75-00C0-4E53-8727-694EF1DF72A2}"/>
              </a:ext>
            </a:extLst>
          </p:cNvPr>
          <p:cNvSpPr/>
          <p:nvPr/>
        </p:nvSpPr>
        <p:spPr>
          <a:xfrm>
            <a:off x="2578100" y="3105834"/>
            <a:ext cx="9861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You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7CCD3FC-4588-413A-864B-133CAB586E51}"/>
              </a:ext>
            </a:extLst>
          </p:cNvPr>
          <p:cNvGrpSpPr/>
          <p:nvPr/>
        </p:nvGrpSpPr>
        <p:grpSpPr>
          <a:xfrm>
            <a:off x="4330700" y="3289297"/>
            <a:ext cx="1454685" cy="159434"/>
            <a:chOff x="9347200" y="4969737"/>
            <a:chExt cx="2860047" cy="313463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FEE6A9-30DD-40A4-98B5-F5FEA6867B08}"/>
                </a:ext>
              </a:extLst>
            </p:cNvPr>
            <p:cNvCxnSpPr>
              <a:cxnSpLocks/>
            </p:cNvCxnSpPr>
            <p:nvPr/>
          </p:nvCxnSpPr>
          <p:spPr>
            <a:xfrm>
              <a:off x="9347200" y="5283200"/>
              <a:ext cx="2844800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487C757-005A-4F6A-BA5D-9B3FDABB3D7F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785" y="4969737"/>
              <a:ext cx="313462" cy="31346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19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2E9A980-5FAF-4544-9881-EB35480F74F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9C9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61EB62-7A58-4D23-BDBE-A676EC7C6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80" b="10625"/>
          <a:stretch/>
        </p:blipFill>
        <p:spPr>
          <a:xfrm>
            <a:off x="0" y="0"/>
            <a:ext cx="6096002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165C080-10F8-4BBC-B640-849062234C09}"/>
              </a:ext>
            </a:extLst>
          </p:cNvPr>
          <p:cNvSpPr/>
          <p:nvPr/>
        </p:nvSpPr>
        <p:spPr>
          <a:xfrm>
            <a:off x="100886" y="100284"/>
            <a:ext cx="25812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Autonomous Driving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F989C3-1EDB-4FBC-A641-CC59E9CA20EF}"/>
              </a:ext>
            </a:extLst>
          </p:cNvPr>
          <p:cNvSpPr/>
          <p:nvPr/>
        </p:nvSpPr>
        <p:spPr>
          <a:xfrm>
            <a:off x="6199215" y="100284"/>
            <a:ext cx="4849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CONTENTS</a:t>
            </a:r>
            <a:endParaRPr lang="ko-KR" altLang="en-US" sz="3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17C6CE6-BD56-46C2-A2EB-4660059BA107}"/>
              </a:ext>
            </a:extLst>
          </p:cNvPr>
          <p:cNvSpPr/>
          <p:nvPr/>
        </p:nvSpPr>
        <p:spPr>
          <a:xfrm>
            <a:off x="6199215" y="1156515"/>
            <a:ext cx="1694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1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문제정의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1366A6-F738-4723-A1EE-04CDE5D01A35}"/>
              </a:ext>
            </a:extLst>
          </p:cNvPr>
          <p:cNvSpPr/>
          <p:nvPr/>
        </p:nvSpPr>
        <p:spPr>
          <a:xfrm>
            <a:off x="6199215" y="1809797"/>
            <a:ext cx="35605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2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기존 시스템 또는 연구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B1043C-AFDC-4C62-8E08-AF85DBB37469}"/>
              </a:ext>
            </a:extLst>
          </p:cNvPr>
          <p:cNvSpPr/>
          <p:nvPr/>
        </p:nvSpPr>
        <p:spPr>
          <a:xfrm>
            <a:off x="6199215" y="2463079"/>
            <a:ext cx="28360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3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목표 시스템 정의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850A70-10C2-47EC-AC5A-F5EE4B7330E3}"/>
              </a:ext>
            </a:extLst>
          </p:cNvPr>
          <p:cNvSpPr/>
          <p:nvPr/>
        </p:nvSpPr>
        <p:spPr>
          <a:xfrm>
            <a:off x="6199215" y="3116361"/>
            <a:ext cx="2528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4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사용 예정 기술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5BF211-F7AE-4A4D-8BB5-139B768BD4DD}"/>
              </a:ext>
            </a:extLst>
          </p:cNvPr>
          <p:cNvSpPr/>
          <p:nvPr/>
        </p:nvSpPr>
        <p:spPr>
          <a:xfrm>
            <a:off x="6199215" y="3769644"/>
            <a:ext cx="3669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5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개발 환경 및 작업 분담</a:t>
            </a:r>
            <a:endParaRPr lang="ko-KR" altLang="en-US" sz="2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06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9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1D872F6-DBDD-46BA-9A53-A4758EE335C3}"/>
              </a:ext>
            </a:extLst>
          </p:cNvPr>
          <p:cNvSpPr txBox="1"/>
          <p:nvPr/>
        </p:nvSpPr>
        <p:spPr>
          <a:xfrm>
            <a:off x="7433" y="3001137"/>
            <a:ext cx="455847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1 </a:t>
            </a:r>
            <a:r>
              <a:rPr lang="ko-KR" altLang="en-US" sz="48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문제 정의</a:t>
            </a:r>
            <a:endParaRPr lang="en-US" altLang="ko-KR" sz="4800" b="1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ìì¨ ì£¼í ë¬¸ì ì ëí ì´ë¯¸ì§ ê²ìê²°ê³¼">
            <a:extLst>
              <a:ext uri="{FF2B5EF4-FFF2-40B4-BE49-F238E27FC236}">
                <a16:creationId xmlns:a16="http://schemas.microsoft.com/office/drawing/2014/main" id="{A070E2A2-AB5E-4EEE-AEB3-CB32D0E20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5"/>
          <a:stretch/>
        </p:blipFill>
        <p:spPr bwMode="auto">
          <a:xfrm>
            <a:off x="4653627" y="-1"/>
            <a:ext cx="4614002" cy="451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2" descr="4ì°¨ íëª ìì¨ì£¼íì ëí ì´ë¯¸ì§ ê²ìê²°ê³¼">
            <a:extLst>
              <a:ext uri="{FF2B5EF4-FFF2-40B4-BE49-F238E27FC236}">
                <a16:creationId xmlns:a16="http://schemas.microsoft.com/office/drawing/2014/main" id="{5CB8659C-219A-49ED-A0C5-FF938D20F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8" r="9705" b="1"/>
          <a:stretch/>
        </p:blipFill>
        <p:spPr bwMode="auto">
          <a:xfrm>
            <a:off x="9355353" y="-1"/>
            <a:ext cx="2829214" cy="218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4ì°¨ íëª ìì¨ì£¼íì ëí ì´ë¯¸ì§ ê²ìê²°ê³¼">
            <a:extLst>
              <a:ext uri="{FF2B5EF4-FFF2-40B4-BE49-F238E27FC236}">
                <a16:creationId xmlns:a16="http://schemas.microsoft.com/office/drawing/2014/main" id="{A2B95C1D-963C-46B9-8AC6-B4EC2E276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67" r="-1" b="7397"/>
          <a:stretch/>
        </p:blipFill>
        <p:spPr bwMode="auto">
          <a:xfrm>
            <a:off x="9355353" y="2274491"/>
            <a:ext cx="2825496" cy="224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ìì¨ ì£¼í ì¤ìì±ì ëí ì´ë¯¸ì§ ê²ìê²°ê³¼">
            <a:extLst>
              <a:ext uri="{FF2B5EF4-FFF2-40B4-BE49-F238E27FC236}">
                <a16:creationId xmlns:a16="http://schemas.microsoft.com/office/drawing/2014/main" id="{BA65F8F3-FE07-4583-8A8E-3AF45AB38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5" r="6111" b="-4"/>
          <a:stretch/>
        </p:blipFill>
        <p:spPr bwMode="auto">
          <a:xfrm>
            <a:off x="4653627" y="4616536"/>
            <a:ext cx="2829212" cy="224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ì¨ ì£¼í ë¼ë¦¬ë¬¸ì ì ëí ì´ë¯¸ì§ ê²ìê²°ê³¼">
            <a:extLst>
              <a:ext uri="{FF2B5EF4-FFF2-40B4-BE49-F238E27FC236}">
                <a16:creationId xmlns:a16="http://schemas.microsoft.com/office/drawing/2014/main" id="{D7B47360-192A-4658-9CCF-5BF754C155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94"/>
          <a:stretch/>
        </p:blipFill>
        <p:spPr bwMode="auto">
          <a:xfrm>
            <a:off x="7570565" y="4607393"/>
            <a:ext cx="4614002" cy="225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29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9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1D872F6-DBDD-46BA-9A53-A4758EE335C3}"/>
              </a:ext>
            </a:extLst>
          </p:cNvPr>
          <p:cNvSpPr txBox="1"/>
          <p:nvPr/>
        </p:nvSpPr>
        <p:spPr>
          <a:xfrm>
            <a:off x="7433" y="3001137"/>
            <a:ext cx="455847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2 </a:t>
            </a:r>
            <a:r>
              <a:rPr lang="ko-KR" altLang="en-US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연구</a:t>
            </a:r>
            <a:endParaRPr lang="en-US" altLang="ko-KR" sz="4800" b="1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8" name="Picture 6" descr="ìì¨ì£¼í ë¨ê³ ì¤ëª Level of Self-driving ì´ë¯¸ì§ by Happist">
            <a:extLst>
              <a:ext uri="{FF2B5EF4-FFF2-40B4-BE49-F238E27FC236}">
                <a16:creationId xmlns:a16="http://schemas.microsoft.com/office/drawing/2014/main" id="{93FF698B-FE42-4C7F-8938-110694C63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903" y="0"/>
            <a:ext cx="76186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127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9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ìì¨ì£¼í ìë¦¬ì ëí ì´ë¯¸ì§ ê²ìê²°ê³¼">
            <a:extLst>
              <a:ext uri="{FF2B5EF4-FFF2-40B4-BE49-F238E27FC236}">
                <a16:creationId xmlns:a16="http://schemas.microsoft.com/office/drawing/2014/main" id="{FF98A15E-A3B1-441E-8A06-64B7E4187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14" y="643466"/>
            <a:ext cx="10870372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77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9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 descr="ìì¨ì£¼í í¡ë¨ë³´ëì ëí ì´ë¯¸ì§ ê²ìê²°ê³¼">
            <a:extLst>
              <a:ext uri="{FF2B5EF4-FFF2-40B4-BE49-F238E27FC236}">
                <a16:creationId xmlns:a16="http://schemas.microsoft.com/office/drawing/2014/main" id="{F26514CC-9935-448F-8C80-AF3D428BD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847" y="3439577"/>
            <a:ext cx="4614002" cy="341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D872F6-DBDD-46BA-9A53-A4758EE335C3}"/>
              </a:ext>
            </a:extLst>
          </p:cNvPr>
          <p:cNvSpPr txBox="1"/>
          <p:nvPr/>
        </p:nvSpPr>
        <p:spPr>
          <a:xfrm>
            <a:off x="74645" y="3039706"/>
            <a:ext cx="4546791" cy="778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3 </a:t>
            </a:r>
            <a:r>
              <a:rPr lang="ko-KR" altLang="en-US" sz="3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목표 시스템 정의</a:t>
            </a:r>
            <a:endParaRPr lang="en-US" altLang="ko-KR" sz="3600" b="1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30" name="Picture 10" descr="ìì¨ì£¼íì ëí ì´ë¯¸ì§ ê²ìê²°ê³¼">
            <a:extLst>
              <a:ext uri="{FF2B5EF4-FFF2-40B4-BE49-F238E27FC236}">
                <a16:creationId xmlns:a16="http://schemas.microsoft.com/office/drawing/2014/main" id="{6C64B53F-188D-4598-B7A3-18B97B941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r="15562" b="-1"/>
          <a:stretch/>
        </p:blipFill>
        <p:spPr bwMode="auto">
          <a:xfrm>
            <a:off x="4657343" y="-1"/>
            <a:ext cx="2829214" cy="218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ìì¨ì£¼í ìë¦¬ì ëí ì´ë¯¸ì§ ê²ìê²°ê³¼">
            <a:extLst>
              <a:ext uri="{FF2B5EF4-FFF2-40B4-BE49-F238E27FC236}">
                <a16:creationId xmlns:a16="http://schemas.microsoft.com/office/drawing/2014/main" id="{BBA5C33F-9FDF-4E18-9519-112C7DFD4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7" r="-1" b="-1"/>
          <a:stretch/>
        </p:blipFill>
        <p:spPr bwMode="auto">
          <a:xfrm>
            <a:off x="4657343" y="2274491"/>
            <a:ext cx="2825496" cy="224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ìì¨ì£¼í ì¥ì ë¬¼ì ëí ì´ë¯¸ì§ ê²ìê²°ê³¼">
            <a:extLst>
              <a:ext uri="{FF2B5EF4-FFF2-40B4-BE49-F238E27FC236}">
                <a16:creationId xmlns:a16="http://schemas.microsoft.com/office/drawing/2014/main" id="{7111A9AA-C484-4A45-A360-5EC5BE24C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4" r="9763" b="-2"/>
          <a:stretch/>
        </p:blipFill>
        <p:spPr bwMode="auto">
          <a:xfrm>
            <a:off x="7570565" y="10"/>
            <a:ext cx="4614002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ìì¨ì£¼íì ëí ì´ë¯¸ì§ ê²ìê²°ê³¼">
            <a:extLst>
              <a:ext uri="{FF2B5EF4-FFF2-40B4-BE49-F238E27FC236}">
                <a16:creationId xmlns:a16="http://schemas.microsoft.com/office/drawing/2014/main" id="{B60EB0A3-7722-4F78-AD7C-6661677AA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" r="2" b="2"/>
          <a:stretch/>
        </p:blipFill>
        <p:spPr bwMode="auto">
          <a:xfrm>
            <a:off x="4653627" y="4616536"/>
            <a:ext cx="2829212" cy="224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AAFF1B2-9496-4E79-9BBE-666A5008A2DB}"/>
              </a:ext>
            </a:extLst>
          </p:cNvPr>
          <p:cNvSpPr/>
          <p:nvPr/>
        </p:nvSpPr>
        <p:spPr>
          <a:xfrm>
            <a:off x="9057419" y="1170603"/>
            <a:ext cx="1632858" cy="1082351"/>
          </a:xfrm>
          <a:prstGeom prst="roundRect">
            <a:avLst/>
          </a:prstGeom>
          <a:solidFill>
            <a:schemeClr val="tx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장애물 인식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F9251C4-B407-4616-8847-9E8EEE0365DB}"/>
              </a:ext>
            </a:extLst>
          </p:cNvPr>
          <p:cNvSpPr/>
          <p:nvPr/>
        </p:nvSpPr>
        <p:spPr>
          <a:xfrm>
            <a:off x="8907990" y="4724818"/>
            <a:ext cx="1931716" cy="1082351"/>
          </a:xfrm>
          <a:prstGeom prst="roundRect">
            <a:avLst/>
          </a:prstGeom>
          <a:solidFill>
            <a:schemeClr val="tx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횡단 보도 인식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8037290-581C-4C2C-A625-FF81BD935EEB}"/>
              </a:ext>
            </a:extLst>
          </p:cNvPr>
          <p:cNvSpPr/>
          <p:nvPr/>
        </p:nvSpPr>
        <p:spPr>
          <a:xfrm>
            <a:off x="5130142" y="620252"/>
            <a:ext cx="1931716" cy="942547"/>
          </a:xfrm>
          <a:prstGeom prst="roundRect">
            <a:avLst/>
          </a:prstGeom>
          <a:solidFill>
            <a:schemeClr val="tx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거리 체크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636A623-8682-4BBA-A78A-807536331F13}"/>
              </a:ext>
            </a:extLst>
          </p:cNvPr>
          <p:cNvSpPr/>
          <p:nvPr/>
        </p:nvSpPr>
        <p:spPr>
          <a:xfrm>
            <a:off x="5102375" y="2928521"/>
            <a:ext cx="1931716" cy="942547"/>
          </a:xfrm>
          <a:prstGeom prst="roundRect">
            <a:avLst/>
          </a:prstGeom>
          <a:solidFill>
            <a:schemeClr val="tx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차선 인식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4958DD6-839B-4655-89AC-37DA4DDA534C}"/>
              </a:ext>
            </a:extLst>
          </p:cNvPr>
          <p:cNvSpPr/>
          <p:nvPr/>
        </p:nvSpPr>
        <p:spPr>
          <a:xfrm>
            <a:off x="5130142" y="5265994"/>
            <a:ext cx="1931716" cy="942547"/>
          </a:xfrm>
          <a:prstGeom prst="roundRect">
            <a:avLst/>
          </a:prstGeom>
          <a:solidFill>
            <a:schemeClr val="tx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자율 주행</a:t>
            </a:r>
          </a:p>
        </p:txBody>
      </p:sp>
    </p:spTree>
    <p:extLst>
      <p:ext uri="{BB962C8B-B14F-4D97-AF65-F5344CB8AC3E}">
        <p14:creationId xmlns:p14="http://schemas.microsoft.com/office/powerpoint/2010/main" val="3311795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9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1D872F6-DBDD-46BA-9A53-A4758EE335C3}"/>
              </a:ext>
            </a:extLst>
          </p:cNvPr>
          <p:cNvSpPr txBox="1"/>
          <p:nvPr/>
        </p:nvSpPr>
        <p:spPr>
          <a:xfrm>
            <a:off x="74645" y="3039706"/>
            <a:ext cx="4546791" cy="778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4</a:t>
            </a:r>
            <a:r>
              <a:rPr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사용 예정 기술</a:t>
            </a:r>
            <a:endParaRPr lang="en-US" altLang="ko-KR" sz="3600" b="1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4" descr="ìëì½ë¤3ì ëí ì´ë¯¸ì§ ê²ìê²°ê³¼">
            <a:extLst>
              <a:ext uri="{FF2B5EF4-FFF2-40B4-BE49-F238E27FC236}">
                <a16:creationId xmlns:a16="http://schemas.microsoft.com/office/drawing/2014/main" id="{65F196D5-5549-42B5-9E64-67AC8FE62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507" y="60766"/>
            <a:ext cx="7611182" cy="320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open cvì ëí ì´ë¯¸ì§ ê²ìê²°ê³¼">
            <a:extLst>
              <a:ext uri="{FF2B5EF4-FFF2-40B4-BE49-F238E27FC236}">
                <a16:creationId xmlns:a16="http://schemas.microsoft.com/office/drawing/2014/main" id="{69650378-5604-422F-B3ED-F361FDC3C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507" y="3349978"/>
            <a:ext cx="3897137" cy="344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íì íë¡ì°ì ëí ì´ë¯¸ì§ ê²ìê²°ê³¼">
            <a:extLst>
              <a:ext uri="{FF2B5EF4-FFF2-40B4-BE49-F238E27FC236}">
                <a16:creationId xmlns:a16="http://schemas.microsoft.com/office/drawing/2014/main" id="{4D5A2877-DFCF-43FB-A3AA-079A13B62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245" y="3349978"/>
            <a:ext cx="3612444" cy="344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451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9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1D872F6-DBDD-46BA-9A53-A4758EE335C3}"/>
              </a:ext>
            </a:extLst>
          </p:cNvPr>
          <p:cNvSpPr txBox="1"/>
          <p:nvPr/>
        </p:nvSpPr>
        <p:spPr>
          <a:xfrm>
            <a:off x="74645" y="3039706"/>
            <a:ext cx="4546791" cy="778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5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개발 환경 및 역할 분담</a:t>
            </a:r>
            <a:endParaRPr lang="en-US" altLang="ko-KR" sz="2800" b="1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55EE8-B8FA-4CBD-A01C-569A80A4479A}"/>
              </a:ext>
            </a:extLst>
          </p:cNvPr>
          <p:cNvSpPr txBox="1"/>
          <p:nvPr/>
        </p:nvSpPr>
        <p:spPr>
          <a:xfrm>
            <a:off x="5806751" y="299616"/>
            <a:ext cx="4546791" cy="778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Develop Environment</a:t>
            </a:r>
            <a:endParaRPr lang="en-US" altLang="ko-KR" sz="2800" b="1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46268C-15DE-4F63-AB7B-AC1EAC59AC1C}"/>
              </a:ext>
            </a:extLst>
          </p:cNvPr>
          <p:cNvSpPr txBox="1"/>
          <p:nvPr/>
        </p:nvSpPr>
        <p:spPr>
          <a:xfrm>
            <a:off x="5287347" y="2397963"/>
            <a:ext cx="1038808" cy="5121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8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819AA-EE6F-4676-AFC2-2B0D60EF9100}"/>
              </a:ext>
            </a:extLst>
          </p:cNvPr>
          <p:cNvSpPr txBox="1"/>
          <p:nvPr/>
        </p:nvSpPr>
        <p:spPr>
          <a:xfrm>
            <a:off x="7423976" y="2397965"/>
            <a:ext cx="1834856" cy="512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Language</a:t>
            </a:r>
            <a:endParaRPr lang="en-US" altLang="ko-KR" sz="2800" b="1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4068D-DD1C-48AB-B3F0-858276426019}"/>
              </a:ext>
            </a:extLst>
          </p:cNvPr>
          <p:cNvSpPr txBox="1"/>
          <p:nvPr/>
        </p:nvSpPr>
        <p:spPr>
          <a:xfrm>
            <a:off x="10202001" y="2397963"/>
            <a:ext cx="1038808" cy="5121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8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Tool</a:t>
            </a:r>
          </a:p>
        </p:txBody>
      </p:sp>
      <p:pic>
        <p:nvPicPr>
          <p:cNvPr id="9220" name="Picture 4" descr="ìëì° 10ì ëí ì´ë¯¸ì§ ê²ìê²°ê³¼">
            <a:extLst>
              <a:ext uri="{FF2B5EF4-FFF2-40B4-BE49-F238E27FC236}">
                <a16:creationId xmlns:a16="http://schemas.microsoft.com/office/drawing/2014/main" id="{AA637A48-EA27-4ABC-9BA9-A623B9D62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36" y="3039705"/>
            <a:ext cx="2232058" cy="202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íì´ì¬ì ëí ì´ë¯¸ì§ ê²ìê²°ê³¼">
            <a:extLst>
              <a:ext uri="{FF2B5EF4-FFF2-40B4-BE49-F238E27FC236}">
                <a16:creationId xmlns:a16="http://schemas.microsoft.com/office/drawing/2014/main" id="{87BD742F-B975-4F49-91AE-D3F0ED76F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406" y="3039706"/>
            <a:ext cx="2232058" cy="202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IDEì ëí ì´ë¯¸ì§ ê²ìê²°ê³¼">
            <a:extLst>
              <a:ext uri="{FF2B5EF4-FFF2-40B4-BE49-F238E27FC236}">
                <a16:creationId xmlns:a16="http://schemas.microsoft.com/office/drawing/2014/main" id="{A578A17F-F339-4A96-B04F-FD30EC1A1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376" y="3039705"/>
            <a:ext cx="2232058" cy="202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399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9E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1555EE8-B8FA-4CBD-A01C-569A80A4479A}"/>
              </a:ext>
            </a:extLst>
          </p:cNvPr>
          <p:cNvSpPr txBox="1"/>
          <p:nvPr/>
        </p:nvSpPr>
        <p:spPr>
          <a:xfrm>
            <a:off x="3822604" y="495559"/>
            <a:ext cx="4546791" cy="778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 Division</a:t>
            </a:r>
            <a:endParaRPr lang="en-US" altLang="ko-KR" sz="4000" b="1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6FE70-F029-4DB7-AD76-33EA0CF83B7D}"/>
              </a:ext>
            </a:extLst>
          </p:cNvPr>
          <p:cNvSpPr txBox="1"/>
          <p:nvPr/>
        </p:nvSpPr>
        <p:spPr>
          <a:xfrm>
            <a:off x="569331" y="3039706"/>
            <a:ext cx="4546791" cy="778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H/W</a:t>
            </a:r>
            <a:endParaRPr lang="en-US" altLang="ko-KR" sz="3200" b="1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1C5107-2AA0-4C11-A881-7DE649E07223}"/>
              </a:ext>
            </a:extLst>
          </p:cNvPr>
          <p:cNvSpPr txBox="1"/>
          <p:nvPr/>
        </p:nvSpPr>
        <p:spPr>
          <a:xfrm>
            <a:off x="6954580" y="3039706"/>
            <a:ext cx="4546791" cy="778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S/W</a:t>
            </a:r>
            <a:endParaRPr lang="en-US" altLang="ko-KR" sz="3200" b="1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0381E82-6C8B-4557-B4B3-D2430C691AE6}"/>
              </a:ext>
            </a:extLst>
          </p:cNvPr>
          <p:cNvSpPr/>
          <p:nvPr/>
        </p:nvSpPr>
        <p:spPr>
          <a:xfrm>
            <a:off x="814873" y="4152122"/>
            <a:ext cx="4089917" cy="66247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 </a:t>
            </a:r>
            <a:r>
              <a:rPr lang="ko-KR" altLang="en-US" dirty="0" err="1"/>
              <a:t>최상욱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E8D137D-D066-4341-BD07-A5438F010E6F}"/>
              </a:ext>
            </a:extLst>
          </p:cNvPr>
          <p:cNvSpPr/>
          <p:nvPr/>
        </p:nvSpPr>
        <p:spPr>
          <a:xfrm>
            <a:off x="814873" y="5101771"/>
            <a:ext cx="1959429" cy="66247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 </a:t>
            </a:r>
            <a:r>
              <a:rPr lang="ko-KR" altLang="en-US" dirty="0"/>
              <a:t>최성욱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339D962-20AC-41E4-987B-CB339650EA39}"/>
              </a:ext>
            </a:extLst>
          </p:cNvPr>
          <p:cNvSpPr/>
          <p:nvPr/>
        </p:nvSpPr>
        <p:spPr>
          <a:xfrm>
            <a:off x="2945362" y="5101771"/>
            <a:ext cx="1959429" cy="66247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17</a:t>
            </a:r>
            <a:r>
              <a:rPr lang="ko-KR" altLang="en-US" dirty="0"/>
              <a:t> </a:t>
            </a:r>
            <a:r>
              <a:rPr lang="ko-KR" altLang="en-US" dirty="0" err="1"/>
              <a:t>한가비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595EE06-D553-4522-9B97-64D8C85F0795}"/>
              </a:ext>
            </a:extLst>
          </p:cNvPr>
          <p:cNvSpPr/>
          <p:nvPr/>
        </p:nvSpPr>
        <p:spPr>
          <a:xfrm>
            <a:off x="7201679" y="4152122"/>
            <a:ext cx="4089917" cy="66247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 </a:t>
            </a:r>
            <a:r>
              <a:rPr lang="ko-KR" altLang="en-US" dirty="0"/>
              <a:t>김태현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EC1D344-06A4-4450-994D-31A0E0BF2057}"/>
              </a:ext>
            </a:extLst>
          </p:cNvPr>
          <p:cNvSpPr/>
          <p:nvPr/>
        </p:nvSpPr>
        <p:spPr>
          <a:xfrm>
            <a:off x="7201679" y="5101771"/>
            <a:ext cx="1959429" cy="66247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 </a:t>
            </a:r>
            <a:r>
              <a:rPr lang="ko-KR" altLang="en-US" dirty="0" err="1"/>
              <a:t>최승완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8C48EC-A708-454F-9CFC-185F02FF32D9}"/>
              </a:ext>
            </a:extLst>
          </p:cNvPr>
          <p:cNvSpPr/>
          <p:nvPr/>
        </p:nvSpPr>
        <p:spPr>
          <a:xfrm>
            <a:off x="9332168" y="5101771"/>
            <a:ext cx="1959429" cy="66247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17</a:t>
            </a:r>
            <a:r>
              <a:rPr lang="ko-KR" altLang="en-US" dirty="0"/>
              <a:t>송지윤</a:t>
            </a:r>
          </a:p>
        </p:txBody>
      </p:sp>
    </p:spTree>
    <p:extLst>
      <p:ext uri="{BB962C8B-B14F-4D97-AF65-F5344CB8AC3E}">
        <p14:creationId xmlns:p14="http://schemas.microsoft.com/office/powerpoint/2010/main" val="607954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118</Words>
  <Application>Microsoft Office PowerPoint</Application>
  <PresentationFormat>와이드스크린</PresentationFormat>
  <Paragraphs>43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KoPub돋움체 Bold</vt:lpstr>
      <vt:lpstr>KoPub돋움체 Light</vt:lpstr>
      <vt:lpstr>YouandiModern HeadRegular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TaeHyun</dc:creator>
  <cp:lastModifiedBy>TaeHyun</cp:lastModifiedBy>
  <cp:revision>4</cp:revision>
  <dcterms:created xsi:type="dcterms:W3CDTF">2019-02-22T12:41:19Z</dcterms:created>
  <dcterms:modified xsi:type="dcterms:W3CDTF">2019-02-22T13:04:57Z</dcterms:modified>
</cp:coreProperties>
</file>